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4"/>
  </p:notesMasterIdLst>
  <p:sldIdLst>
    <p:sldId id="257" r:id="rId5"/>
    <p:sldId id="4954" r:id="rId6"/>
    <p:sldId id="258" r:id="rId7"/>
    <p:sldId id="302" r:id="rId8"/>
    <p:sldId id="4949" r:id="rId9"/>
    <p:sldId id="2134805729" r:id="rId10"/>
    <p:sldId id="2134805730" r:id="rId11"/>
    <p:sldId id="2134805734" r:id="rId12"/>
    <p:sldId id="2134805732" r:id="rId13"/>
    <p:sldId id="2076137150" r:id="rId14"/>
    <p:sldId id="5018" r:id="rId15"/>
    <p:sldId id="2134805733" r:id="rId16"/>
    <p:sldId id="303" r:id="rId17"/>
    <p:sldId id="2076137137" r:id="rId18"/>
    <p:sldId id="2076137153" r:id="rId19"/>
    <p:sldId id="2076137154" r:id="rId20"/>
    <p:sldId id="2076137149" r:id="rId21"/>
    <p:sldId id="2076137152" r:id="rId22"/>
    <p:sldId id="1893" r:id="rId23"/>
    <p:sldId id="1942" r:id="rId24"/>
    <p:sldId id="1941" r:id="rId25"/>
    <p:sldId id="2076137162" r:id="rId26"/>
    <p:sldId id="2076137167" r:id="rId27"/>
    <p:sldId id="2076137168" r:id="rId28"/>
    <p:sldId id="2076137169" r:id="rId29"/>
    <p:sldId id="2076137161" r:id="rId30"/>
    <p:sldId id="2076137138" r:id="rId31"/>
    <p:sldId id="2076137126" r:id="rId32"/>
    <p:sldId id="2076137139" r:id="rId33"/>
    <p:sldId id="2076137141" r:id="rId34"/>
    <p:sldId id="2076137155" r:id="rId35"/>
    <p:sldId id="2076137156" r:id="rId36"/>
    <p:sldId id="1905" r:id="rId37"/>
    <p:sldId id="2076137157" r:id="rId38"/>
    <p:sldId id="2076137160" r:id="rId39"/>
    <p:sldId id="2076137124" r:id="rId40"/>
    <p:sldId id="2076137125" r:id="rId41"/>
    <p:sldId id="2076137129" r:id="rId42"/>
    <p:sldId id="2076137163" r:id="rId43"/>
    <p:sldId id="2611" r:id="rId44"/>
    <p:sldId id="2076137142" r:id="rId45"/>
    <p:sldId id="2595" r:id="rId46"/>
    <p:sldId id="2076137165" r:id="rId47"/>
    <p:sldId id="2599" r:id="rId48"/>
    <p:sldId id="2610" r:id="rId49"/>
    <p:sldId id="2614" r:id="rId50"/>
    <p:sldId id="1956" r:id="rId51"/>
    <p:sldId id="2619" r:id="rId52"/>
    <p:sldId id="290" r:id="rId53"/>
    <p:sldId id="261" r:id="rId54"/>
    <p:sldId id="262" r:id="rId55"/>
    <p:sldId id="2076137164" r:id="rId56"/>
    <p:sldId id="1488" r:id="rId57"/>
    <p:sldId id="1478" r:id="rId58"/>
    <p:sldId id="1482" r:id="rId59"/>
    <p:sldId id="1483" r:id="rId60"/>
    <p:sldId id="1945" r:id="rId61"/>
    <p:sldId id="2076137076" r:id="rId62"/>
    <p:sldId id="2076137078" r:id="rId63"/>
    <p:sldId id="2076137151" r:id="rId64"/>
    <p:sldId id="2076137079" r:id="rId65"/>
    <p:sldId id="2076137080" r:id="rId66"/>
    <p:sldId id="2076137081" r:id="rId67"/>
    <p:sldId id="2076137082" r:id="rId68"/>
    <p:sldId id="2076137083" r:id="rId69"/>
    <p:sldId id="2076137084" r:id="rId70"/>
    <p:sldId id="2076137085" r:id="rId71"/>
    <p:sldId id="2076137086" r:id="rId72"/>
    <p:sldId id="2076137087" r:id="rId73"/>
    <p:sldId id="2076137088" r:id="rId74"/>
    <p:sldId id="2076137089" r:id="rId75"/>
    <p:sldId id="2076137090" r:id="rId76"/>
    <p:sldId id="2076137091" r:id="rId77"/>
    <p:sldId id="2076137092" r:id="rId78"/>
    <p:sldId id="2076137093" r:id="rId79"/>
    <p:sldId id="2076137094" r:id="rId80"/>
    <p:sldId id="2076137095" r:id="rId81"/>
    <p:sldId id="2076137096" r:id="rId82"/>
    <p:sldId id="2076137097" r:id="rId83"/>
    <p:sldId id="5031" r:id="rId84"/>
    <p:sldId id="4926" r:id="rId85"/>
    <p:sldId id="5042" r:id="rId86"/>
    <p:sldId id="4928" r:id="rId87"/>
    <p:sldId id="5043" r:id="rId88"/>
    <p:sldId id="4929" r:id="rId89"/>
    <p:sldId id="4930" r:id="rId90"/>
    <p:sldId id="4931" r:id="rId91"/>
    <p:sldId id="4932" r:id="rId92"/>
    <p:sldId id="4956" r:id="rId9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302"/>
            <p14:sldId id="4949"/>
            <p14:sldId id="2134805729"/>
            <p14:sldId id="2134805730"/>
            <p14:sldId id="2134805734"/>
            <p14:sldId id="2134805732"/>
            <p14:sldId id="2076137150"/>
            <p14:sldId id="5018"/>
            <p14:sldId id="2134805733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54"/>
            <p14:sldId id="2076137149"/>
            <p14:sldId id="2076137152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35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Wed, 3/20/2024 3:51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Wed, 3/20/2024 3:51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Wed, 3/20/2024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emf"/><Relationship Id="rId5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e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png"/><Relationship Id="rId5" Type="http://schemas.openxmlformats.org/officeDocument/2006/relationships/image" Target="../media/image88.emf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6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8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2.pn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Tim Warner</a:t>
            </a:r>
            <a:br>
              <a:rPr lang="en-US" sz="2400" dirty="0"/>
            </a:br>
            <a:r>
              <a:rPr lang="en-US" sz="2400" dirty="0"/>
              <a:t>timw.info/li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Update: Jan 29,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71882-BE69-2760-BE34-641FF078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88" y="1739416"/>
            <a:ext cx="7558823" cy="16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072D8C-FACB-19B6-2A79-66C07DFD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3" y="1527857"/>
            <a:ext cx="8544910" cy="22451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5143062" y="2313906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2355412" y="1578121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2355412" y="373365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442435" y="252971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EB808-3C9E-E2BC-CB3C-536CC9081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91" y="720035"/>
            <a:ext cx="4875566" cy="4292952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032886-C4B8-8B0C-D643-A1699E8EC444}"/>
              </a:ext>
            </a:extLst>
          </p:cNvPr>
          <p:cNvSpPr txBox="1">
            <a:spLocks/>
          </p:cNvSpPr>
          <p:nvPr/>
        </p:nvSpPr>
        <p:spPr>
          <a:xfrm>
            <a:off x="1296771" y="-5751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Tim's Certification Study Model</a:t>
            </a:r>
          </a:p>
        </p:txBody>
      </p:sp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69977"/>
            <a:ext cx="7548179" cy="560552"/>
          </a:xfrm>
        </p:spPr>
        <p:txBody>
          <a:bodyPr/>
          <a:lstStyle/>
          <a:p>
            <a:r>
              <a:rPr lang="en-US" dirty="0"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LinkedIn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timw.info/li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Email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tim-warner@pluralsight.com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24" y="3089639"/>
            <a:ext cx="1357250" cy="13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30521-32C6-452E-870E-05505FDD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99" y="696611"/>
            <a:ext cx="1884300" cy="23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25-year MCT, 6-year MVP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283C0-F995-4CB6-AE5F-534FFF7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4" y="2032440"/>
            <a:ext cx="1141894" cy="1141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12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06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AZ-400 objective domain (OD)</a:t>
            </a:r>
          </a:p>
          <a:p>
            <a:pPr lvl="1"/>
            <a:r>
              <a:rPr lang="en-US" dirty="0"/>
              <a:t>Configure processes and communications (10–15%)</a:t>
            </a:r>
          </a:p>
          <a:p>
            <a:pPr lvl="1"/>
            <a:r>
              <a:rPr lang="en-US" dirty="0"/>
              <a:t>Design and implement source control (15–20%)</a:t>
            </a:r>
          </a:p>
          <a:p>
            <a:pPr lvl="1"/>
            <a:r>
              <a:rPr lang="en-US" dirty="0"/>
              <a:t>Design and implement build and release pipelines</a:t>
            </a:r>
            <a:br>
              <a:rPr lang="en-US" dirty="0"/>
            </a:br>
            <a:r>
              <a:rPr lang="en-US" dirty="0"/>
              <a:t>(40–45%)</a:t>
            </a:r>
          </a:p>
          <a:p>
            <a:pPr lvl="1"/>
            <a:r>
              <a:rPr lang="en-US" dirty="0"/>
              <a:t>Develop a security and compliance plan (10–15%)</a:t>
            </a:r>
          </a:p>
          <a:p>
            <a:pPr lvl="1"/>
            <a:r>
              <a:rPr lang="en-US" dirty="0"/>
              <a:t>Implement an instrumentation strategy (10–15%)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9CCA-F472-21C9-CED6-1F9A3A3D5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five-hour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85" y="629444"/>
            <a:ext cx="3974829" cy="3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 lnSpcReduction="10000"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E78DA-7315-368F-D40B-C581F86A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29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26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928" y="68887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55" y="68887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82" y="68887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15233</TotalTime>
  <Words>2439</Words>
  <Application>Microsoft Office PowerPoint</Application>
  <PresentationFormat>On-screen Show (16:9)</PresentationFormat>
  <Paragraphs>400</Paragraphs>
  <Slides>89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89</vt:i4>
      </vt:variant>
    </vt:vector>
  </HeadingPairs>
  <TitlesOfParts>
    <vt:vector size="103" baseType="lpstr">
      <vt:lpstr>Arial</vt:lpstr>
      <vt:lpstr>Calibri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Learning Goals</vt:lpstr>
      <vt:lpstr>Course Materials</vt:lpstr>
      <vt:lpstr>Setting Expectations</vt:lpstr>
      <vt:lpstr>Session Recordings</vt:lpstr>
      <vt:lpstr>Session Recordings</vt:lpstr>
      <vt:lpstr>Mobile Browser: learning.oreilly.com</vt:lpstr>
      <vt:lpstr>O'Reilly Mobile App</vt:lpstr>
      <vt:lpstr>Exam AZ-400 Update: Jan 29, 2024</vt:lpstr>
      <vt:lpstr>DevOps Engineer Expert Certification</vt:lpstr>
      <vt:lpstr> </vt:lpstr>
      <vt:lpstr>Thank you!</vt:lpstr>
      <vt:lpstr>Source Control and SRE Strategy</vt:lpstr>
      <vt:lpstr>DevOps - The Three Ways</vt:lpstr>
      <vt:lpstr>CI/CD Pipelines</vt:lpstr>
      <vt:lpstr>Formats 'n' Languages</vt:lpstr>
      <vt:lpstr>DevOps Reading List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279</cp:revision>
  <dcterms:created xsi:type="dcterms:W3CDTF">2015-09-28T19:52:00Z</dcterms:created>
  <dcterms:modified xsi:type="dcterms:W3CDTF">2024-03-20T22:07:17Z</dcterms:modified>
</cp:coreProperties>
</file>